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8BD93-73F1-4480-BE98-77A6DA06BF8D}" v="7" dt="2025-11-04T20:40:52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0A36-2347-4B77-84D5-BC470A25C19B}" type="datetimeFigureOut">
              <a:rPr lang="pt-BR" smtClean="0"/>
              <a:t>04/11/2025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7FF3-2036-4E61-BE7F-985663EA1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01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47FF3-2036-4E61-BE7F-985663EA1D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5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ntendo homem, morro, grande, em pé&#10;&#10;O conteúdo gerado por IA pode estar incorreto.">
            <a:extLst>
              <a:ext uri="{FF2B5EF4-FFF2-40B4-BE49-F238E27FC236}">
                <a16:creationId xmlns:a16="http://schemas.microsoft.com/office/drawing/2014/main" id="{7E97821F-3F4C-104D-4319-69016DB4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AD7DF-E282-DD7B-3C61-51BF68BAE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pt-BR" sz="6000" b="1" i="1" dirty="0">
                <a:solidFill>
                  <a:srgbClr val="FFFFFF"/>
                </a:solidFill>
                <a:latin typeface="Tw Cen MT" panose="020B0602020104020603" pitchFamily="34" charset="0"/>
              </a:rPr>
              <a:t>ARMA STATS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0FB9-FAED-AF07-8F26-576072693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8" y="4329103"/>
            <a:ext cx="5040785" cy="1828799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PROJETO WEB JAVA – 2025.2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Luan Masao Hirahata –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Uniruy</a:t>
            </a: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Wyden</a:t>
            </a:r>
            <a:endParaRPr lang="pt-BR" sz="24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EAE7AA-8054-C3A1-50B6-84B453A9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Descrição da aplicação</a:t>
            </a:r>
          </a:p>
        </p:txBody>
      </p:sp>
      <p:pic>
        <p:nvPicPr>
          <p:cNvPr id="5" name="Imagem 4" descr="Desenho de um homem&#10;&#10;O conteúdo gerado por IA pode estar incorreto.">
            <a:extLst>
              <a:ext uri="{FF2B5EF4-FFF2-40B4-BE49-F238E27FC236}">
                <a16:creationId xmlns:a16="http://schemas.microsoft.com/office/drawing/2014/main" id="{7D7809CE-02F0-6463-FDA4-C2FBDE21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r="2987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5F79-2265-97E8-577D-AE362E8A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r>
              <a:rPr lang="pt-BR" dirty="0"/>
              <a:t>Exibe informações de partidas jogadas no jogo </a:t>
            </a:r>
            <a:r>
              <a:rPr lang="pt-BR" dirty="0" err="1"/>
              <a:t>ArmA</a:t>
            </a:r>
            <a:r>
              <a:rPr lang="pt-BR" dirty="0"/>
              <a:t> 3</a:t>
            </a:r>
          </a:p>
          <a:p>
            <a:r>
              <a:rPr lang="pt-BR" dirty="0"/>
              <a:t>Executa o </a:t>
            </a:r>
            <a:r>
              <a:rPr lang="pt-BR" dirty="0" err="1"/>
              <a:t>parsing</a:t>
            </a:r>
            <a:r>
              <a:rPr lang="pt-BR" dirty="0"/>
              <a:t> de arquivos .log gerados por um servidor dedicado.</a:t>
            </a:r>
          </a:p>
          <a:p>
            <a:r>
              <a:rPr lang="pt-BR" dirty="0"/>
              <a:t>Envia as informações para um banco de dados MySQL e exibe na web.</a:t>
            </a:r>
          </a:p>
          <a:p>
            <a:r>
              <a:rPr lang="pt-BR" dirty="0"/>
              <a:t>São exibidas estatísticas como: eliminações, mortes e partidas jogadas.</a:t>
            </a:r>
          </a:p>
          <a:p>
            <a:r>
              <a:rPr lang="pt-BR" dirty="0"/>
              <a:t>Controla a presença de jogadores na partida(Presença é obtida com 80% ou mais de participação).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39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E65BC-85F1-5FDB-4E53-2672481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Por que este projeto?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24CEB-B4F1-D85E-FD27-BD50B7F3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r>
              <a:rPr lang="pt-BR" dirty="0"/>
              <a:t>A comunidade é o principal motor do jogo, </a:t>
            </a:r>
            <a:r>
              <a:rPr lang="pt-BR" dirty="0" err="1"/>
              <a:t>hosteando</a:t>
            </a:r>
            <a:r>
              <a:rPr lang="pt-BR" dirty="0"/>
              <a:t> servidores e partidas.</a:t>
            </a:r>
          </a:p>
          <a:p>
            <a:r>
              <a:rPr lang="pt-BR" dirty="0"/>
              <a:t>Ferramentas distribuídas pelo desenvolvedor possibilitam modificações e acessos a dados do jogo. Incentivando a criação de modificações e aplicativos externos.</a:t>
            </a:r>
          </a:p>
          <a:p>
            <a:r>
              <a:rPr lang="pt-BR" dirty="0"/>
              <a:t>Ajudar comunidades pequenas a administrarem seus jogadores, promovendo e valorizando a participação deles nas partidas.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9" name="Imagem 8" descr="Grupo de pessoas em uma ponte&#10;&#10;O conteúdo gerado por IA pode estar incorreto.">
            <a:extLst>
              <a:ext uri="{FF2B5EF4-FFF2-40B4-BE49-F238E27FC236}">
                <a16:creationId xmlns:a16="http://schemas.microsoft.com/office/drawing/2014/main" id="{33C37568-A861-5CFB-57CB-166FA82C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2229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8E4D9A-957A-6524-01DB-DA31D023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pt-BR" sz="3100" i="1">
                <a:latin typeface="Tw Cen MT" panose="020B0602020104020603" pitchFamily="34" charset="0"/>
              </a:rPr>
              <a:t>Frameworks/Cloud/ Banco de Dados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435D6-F828-7CDD-A1D5-08477A46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pt-BR" dirty="0" err="1"/>
              <a:t>Springboot</a:t>
            </a:r>
            <a:r>
              <a:rPr lang="pt-BR" dirty="0"/>
              <a:t>: </a:t>
            </a:r>
            <a:r>
              <a:rPr lang="pt-BR" dirty="0" err="1"/>
              <a:t>Thymeleaf</a:t>
            </a:r>
            <a:endParaRPr lang="pt-BR" dirty="0"/>
          </a:p>
          <a:p>
            <a:r>
              <a:rPr lang="pt-BR" dirty="0" err="1"/>
              <a:t>Tailwind</a:t>
            </a:r>
            <a:endParaRPr lang="pt-BR" dirty="0"/>
          </a:p>
          <a:p>
            <a:r>
              <a:rPr lang="pt-BR" dirty="0"/>
              <a:t>MySQL</a:t>
            </a:r>
          </a:p>
          <a:p>
            <a:r>
              <a:rPr lang="pt-BR" dirty="0" err="1"/>
              <a:t>Deploy</a:t>
            </a:r>
            <a:r>
              <a:rPr lang="pt-BR" dirty="0"/>
              <a:t> no Railway(Cloud)</a:t>
            </a:r>
          </a:p>
        </p:txBody>
      </p:sp>
      <p:pic>
        <p:nvPicPr>
          <p:cNvPr id="5" name="Imagem 4" descr="Computador ligado sobre uma mesa de madeira&#10;&#10;O conteúdo gerado por IA pode estar incorreto.">
            <a:extLst>
              <a:ext uri="{FF2B5EF4-FFF2-40B4-BE49-F238E27FC236}">
                <a16:creationId xmlns:a16="http://schemas.microsoft.com/office/drawing/2014/main" id="{D4A87DCC-5EDD-3A67-9797-EAFD1059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8603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A5640-EEC2-258E-424D-15360378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978408"/>
            <a:ext cx="523036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Principais telas do site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6889D-504F-CAFF-6DCC-EE73BF60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" r="-2" b="38912"/>
          <a:stretch>
            <a:fillRect/>
          </a:stretch>
        </p:blipFill>
        <p:spPr>
          <a:xfrm>
            <a:off x="517870" y="508090"/>
            <a:ext cx="5057307" cy="2779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3314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3DA3291-FE3A-4D99-A28F-E74EA65A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3387705"/>
            <a:ext cx="4681927" cy="1613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8467F60-68D9-3400-6ADB-D8B02DE8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5101363"/>
            <a:ext cx="5152775" cy="1567145"/>
          </a:xfrm>
          <a:prstGeom prst="rect">
            <a:avLst/>
          </a:prstGeom>
        </p:spPr>
      </p:pic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9A809EE-0F6E-D829-50D3-951B2910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06" y="1811579"/>
            <a:ext cx="4620583" cy="4856929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FFE5EC9-AE58-FFE9-64BA-1C44CEE94653}"/>
              </a:ext>
            </a:extLst>
          </p:cNvPr>
          <p:cNvCxnSpPr>
            <a:cxnSpLocks/>
          </p:cNvCxnSpPr>
          <p:nvPr/>
        </p:nvCxnSpPr>
        <p:spPr>
          <a:xfrm>
            <a:off x="6007096" y="508090"/>
            <a:ext cx="0" cy="61604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AD2AB8B-4750-4B9B-F552-CCC6796E768B}"/>
              </a:ext>
            </a:extLst>
          </p:cNvPr>
          <p:cNvCxnSpPr/>
          <p:nvPr/>
        </p:nvCxnSpPr>
        <p:spPr>
          <a:xfrm>
            <a:off x="517870" y="3333345"/>
            <a:ext cx="50573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D9A149D-5BCB-6ACB-B6EF-2A5861C5FCB7}"/>
              </a:ext>
            </a:extLst>
          </p:cNvPr>
          <p:cNvCxnSpPr>
            <a:cxnSpLocks/>
          </p:cNvCxnSpPr>
          <p:nvPr/>
        </p:nvCxnSpPr>
        <p:spPr>
          <a:xfrm>
            <a:off x="517870" y="5048656"/>
            <a:ext cx="51047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7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B2260-58F6-3542-8995-ED2E9CF9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>
                <a:latin typeface="Tw Cen MT" panose="020B0602020104020603" pitchFamily="34" charset="0"/>
              </a:rPr>
              <a:t>Controles do Administrador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D5B795-8D5F-F9FC-EEDB-38A87363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arquivos .log: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missões do BD: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jogador do BD: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87F332-BAD9-DC75-A8CC-FBE851B3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5608091"/>
            <a:ext cx="8678486" cy="543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C0815E-7273-56E3-712E-C298A116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4279391"/>
            <a:ext cx="11136279" cy="9050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CB33F0-FD37-95E5-AF0D-DB2327F6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" y="3009841"/>
            <a:ext cx="493463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113D95-5037-80D3-6195-EA1545FC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i="1">
                <a:latin typeface="Tw Cen MT" panose="020B0602020104020603" pitchFamily="34" charset="0"/>
              </a:rPr>
              <a:t>Modelo UML</a:t>
            </a:r>
            <a:endParaRPr lang="en-US" sz="4800" i="1" dirty="0">
              <a:latin typeface="Tw Cen MT" panose="020B06020201040206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F0CF19F-029E-5696-248C-69FD667D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4568918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EC089A-1AA3-A476-8660-AC915B0FDB9E}"/>
              </a:ext>
            </a:extLst>
          </p:cNvPr>
          <p:cNvSpPr txBox="1"/>
          <p:nvPr/>
        </p:nvSpPr>
        <p:spPr>
          <a:xfrm>
            <a:off x="593678" y="2122227"/>
            <a:ext cx="3004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aplicação possuí 3 tabelas principais: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GameSession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PlayerSessionStats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6837875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194</Words>
  <Application>Microsoft Office PowerPoint</Application>
  <PresentationFormat>Widescreen</PresentationFormat>
  <Paragraphs>33</Paragraphs>
  <Slides>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2" baseType="lpstr">
      <vt:lpstr>Aptos</vt:lpstr>
      <vt:lpstr>Arial</vt:lpstr>
      <vt:lpstr>Bierstadt</vt:lpstr>
      <vt:lpstr>Tw Cen MT</vt:lpstr>
      <vt:lpstr>GestaltVTI</vt:lpstr>
      <vt:lpstr>ARMA STATS</vt:lpstr>
      <vt:lpstr>Descrição da aplicação</vt:lpstr>
      <vt:lpstr>Por que este projeto?</vt:lpstr>
      <vt:lpstr>Frameworks/Cloud/ Banco de Dados</vt:lpstr>
      <vt:lpstr>Principais telas do site</vt:lpstr>
      <vt:lpstr>Controles do Administrador</vt:lpstr>
      <vt:lpstr>Modelo UML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Luan Masao Hirahata</dc:creator>
  <cp:lastModifiedBy>Luan Masao Hirahata</cp:lastModifiedBy>
  <cp:revision>2</cp:revision>
  <dcterms:created xsi:type="dcterms:W3CDTF">2025-11-01T08:28:45Z</dcterms:created>
  <dcterms:modified xsi:type="dcterms:W3CDTF">2025-11-04T21:25:20Z</dcterms:modified>
</cp:coreProperties>
</file>